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2034" y="-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536342140275507"/>
          <c:y val="7.666484222163214E-2"/>
          <c:w val="0.73277275467416314"/>
          <c:h val="0.67799845093718913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2"/>
                <c:pt idx="0">
                  <c:v>1 пол. 2016г.</c:v>
                </c:pt>
                <c:pt idx="1">
                  <c:v>1 пол. 2017г.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960.4</c:v>
                </c:pt>
                <c:pt idx="1">
                  <c:v>1328.4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2"/>
                <c:pt idx="0">
                  <c:v>1 пол. 2016г.</c:v>
                </c:pt>
                <c:pt idx="1">
                  <c:v>1 пол. 2017г.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80443648"/>
        <c:axId val="80449536"/>
      </c:barChart>
      <c:catAx>
        <c:axId val="8044364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0449536"/>
        <c:crosses val="autoZero"/>
        <c:auto val="1"/>
        <c:lblAlgn val="ctr"/>
        <c:lblOffset val="100"/>
        <c:tickLblSkip val="1"/>
        <c:tickMarkSkip val="1"/>
      </c:catAx>
      <c:valAx>
        <c:axId val="80449536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0443648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19.07.2017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19.07.2017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19.07.2017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19.07.2017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19.07.2017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19.07.2017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1 полугодие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2017 года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1 полугодие 2017 года»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1пол.</a:t>
                      </a: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1328,4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395,2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933,2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1584,0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3543300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1328,4</a:t>
            </a: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960,4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1 полугодие 2017 года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1 полугодие 2017 года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4308550" cy="3678239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пол .2017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694,3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1584,0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1 полугодие 2017 года,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2974931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694,3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rebuchet MS" pitchFamily="34" charset="0"/>
              </a:rPr>
              <a:t>1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 полугодие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2017 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24130,84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2326</TotalTime>
  <Words>307</Words>
  <Application>Microsoft Office PowerPoint</Application>
  <PresentationFormat>Экран (4:3)</PresentationFormat>
  <Paragraphs>83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1 полугодие 2017 года»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1 полугодие 2017 года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1 полугодие 2017 года,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353</cp:revision>
  <cp:lastPrinted>2013-11-15T06:31:56Z</cp:lastPrinted>
  <dcterms:created xsi:type="dcterms:W3CDTF">2013-05-13T09:45:35Z</dcterms:created>
  <dcterms:modified xsi:type="dcterms:W3CDTF">2017-07-19T08:05:29Z</dcterms:modified>
</cp:coreProperties>
</file>