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25" r:id="rId3"/>
    <p:sldMasterId id="2147483816" r:id="rId4"/>
    <p:sldMasterId id="2147483829" r:id="rId5"/>
    <p:sldMasterId id="2147483867" r:id="rId6"/>
    <p:sldMasterId id="2147483879" r:id="rId7"/>
  </p:sldMasterIdLst>
  <p:notesMasterIdLst>
    <p:notesMasterId r:id="rId15"/>
  </p:notesMasterIdLst>
  <p:sldIdLst>
    <p:sldId id="280" r:id="rId8"/>
    <p:sldId id="257" r:id="rId9"/>
    <p:sldId id="258" r:id="rId10"/>
    <p:sldId id="273" r:id="rId11"/>
    <p:sldId id="292" r:id="rId12"/>
    <p:sldId id="288" r:id="rId13"/>
    <p:sldId id="293" r:id="rId14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536342140275507"/>
          <c:y val="7.666484222163214E-2"/>
          <c:w val="0.73277275467416358"/>
          <c:h val="0.67799845093718991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strRef>
              <c:f>Sheet1!$B$1:$E$1</c:f>
              <c:strCache>
                <c:ptCount val="2"/>
                <c:pt idx="0">
                  <c:v>3кв.2018</c:v>
                </c:pt>
                <c:pt idx="1">
                  <c:v>3 кв.2019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4097.1000000000004</c:v>
                </c:pt>
                <c:pt idx="1">
                  <c:v>3517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strRef>
              <c:f>Sheet1!$B$1:$E$1</c:f>
              <c:strCache>
                <c:ptCount val="2"/>
                <c:pt idx="0">
                  <c:v>3кв.2018</c:v>
                </c:pt>
                <c:pt idx="1">
                  <c:v>3 кв.2019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86463616"/>
        <c:axId val="86465152"/>
      </c:barChart>
      <c:catAx>
        <c:axId val="86463616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6465152"/>
        <c:crosses val="autoZero"/>
        <c:auto val="1"/>
        <c:lblAlgn val="ctr"/>
        <c:lblOffset val="100"/>
        <c:tickLblSkip val="1"/>
        <c:tickMarkSkip val="1"/>
      </c:catAx>
      <c:valAx>
        <c:axId val="86465152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6463616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07.10.2019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07.10.2019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07.10.2019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07.10.2019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07.10.2019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3 квартал</a:t>
            </a:r>
            <a:endParaRPr lang="ru-RU" sz="3100" b="1" dirty="0" smtClean="0">
              <a:solidFill>
                <a:srgbClr val="4433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2019 года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квартал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года»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5427662" cy="344709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  кварт.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3517,0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2199,4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1317,6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3338,5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4287" y="22066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563888" y="3284984"/>
            <a:ext cx="11541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3517,0</a:t>
            </a:r>
            <a:endParaRPr lang="ru-RU" b="1" dirty="0" smtClean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4097,1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 за </a:t>
            </a:r>
            <a:r>
              <a:rPr lang="ru-RU" sz="2000" b="1" dirty="0" smtClean="0">
                <a:solidFill>
                  <a:schemeClr val="bg1"/>
                </a:solidFill>
              </a:rPr>
              <a:t>3 квартал </a:t>
            </a:r>
            <a:r>
              <a:rPr lang="ru-RU" sz="2000" b="1" dirty="0" smtClean="0">
                <a:solidFill>
                  <a:schemeClr val="bg1"/>
                </a:solidFill>
              </a:rPr>
              <a:t>2019 года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квартал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года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00808"/>
          <a:ext cx="4308550" cy="4137027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кв...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1451,2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66,1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«Обеспечение пожарной безопасности»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356,3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1337,5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3338,5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 за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квартал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года,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5179758" cy="3404978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7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«Управление муниципальным имуществом и земельными ресурсами»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муниципальной службы»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356,3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1337,5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127,4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29" name="Скругленный прямоугольник 4"/>
          <p:cNvSpPr/>
          <p:nvPr/>
        </p:nvSpPr>
        <p:spPr bwMode="auto">
          <a:xfrm>
            <a:off x="7354888" y="2005013"/>
            <a:ext cx="1216025" cy="5445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6680" tIns="106680" rIns="106680" bIns="106680" spcCol="1270" anchor="ctr"/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100" b="1" i="1" dirty="0">
                <a:solidFill>
                  <a:prstClr val="white"/>
                </a:solidFill>
              </a:rPr>
              <a:t>Средняя </a:t>
            </a:r>
            <a:r>
              <a:rPr lang="ru-RU" sz="1100" b="1" i="1" dirty="0" err="1" smtClean="0">
                <a:solidFill>
                  <a:prstClr val="white"/>
                </a:solidFill>
              </a:rPr>
              <a:t>арплата</a:t>
            </a:r>
            <a:r>
              <a:rPr lang="ru-RU" sz="1100" b="1" i="1" dirty="0" smtClean="0">
                <a:solidFill>
                  <a:prstClr val="white"/>
                </a:solidFill>
              </a:rPr>
              <a:t> </a:t>
            </a:r>
            <a:r>
              <a:rPr lang="ru-RU" sz="1100" b="1" i="1" dirty="0">
                <a:solidFill>
                  <a:prstClr val="white"/>
                </a:solidFill>
              </a:rPr>
              <a:t>(рублей)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461665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3 квартал</a:t>
            </a:r>
            <a:endParaRPr lang="ru-RU" sz="12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2019 год</a:t>
            </a:r>
            <a:endParaRPr lang="ru-RU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3928" y="3357563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27976,63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2411</TotalTime>
  <Words>331</Words>
  <Application>Microsoft Office PowerPoint</Application>
  <PresentationFormat>Экран (4:3)</PresentationFormat>
  <Paragraphs>89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Тема Office</vt:lpstr>
      <vt:lpstr>1_Городская</vt:lpstr>
      <vt:lpstr>5_Городская</vt:lpstr>
      <vt:lpstr>12_Городская</vt:lpstr>
      <vt:lpstr>13_Городская</vt:lpstr>
      <vt:lpstr>Трек</vt:lpstr>
      <vt:lpstr>Изящная</vt:lpstr>
      <vt:lpstr>Слайд 1</vt:lpstr>
      <vt:lpstr>Основные параметры решения  «О бюджете муниципального образования «Пореченский сельсовет» Суджанского района Курской области за 3 квартал 2019 года»</vt:lpstr>
      <vt:lpstr>Слайд 3</vt:lpstr>
      <vt:lpstr>                  Расходы бюджета муниципального образования  «Пореченский сельсовет» Суджанского района Курской области по разделам  за 3 квартал 2019 года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 за 3 квартал 2019 года, тыс.рублей</vt:lpstr>
      <vt:lpstr>Реализация указов Президента Российской Федерации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364</cp:revision>
  <cp:lastPrinted>2013-11-15T06:31:56Z</cp:lastPrinted>
  <dcterms:created xsi:type="dcterms:W3CDTF">2013-05-13T09:45:35Z</dcterms:created>
  <dcterms:modified xsi:type="dcterms:W3CDTF">2019-10-07T12:21:44Z</dcterms:modified>
</cp:coreProperties>
</file>