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341416405189618"/>
          <c:y val="0.10969994201516284"/>
          <c:w val="0.73277275467416403"/>
          <c:h val="0.67799845093719069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5750.9</c:v>
                </c:pt>
                <c:pt idx="1">
                  <c:v>6869.8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81011072"/>
        <c:axId val="81012608"/>
      </c:barChart>
      <c:catAx>
        <c:axId val="8101107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1012608"/>
        <c:crosses val="autoZero"/>
        <c:auto val="1"/>
        <c:lblAlgn val="ctr"/>
        <c:lblOffset val="100"/>
        <c:tickLblSkip val="1"/>
        <c:tickMarkSkip val="1"/>
      </c:catAx>
      <c:valAx>
        <c:axId val="81012608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1011072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7751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07.06.2021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07.06.2021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07.06.2021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07.06.2021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2020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659926612"/>
              </p:ext>
            </p:extLst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2020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6869,8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3589,2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3280,6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6922,8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016452722"/>
              </p:ext>
            </p:extLst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2564904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6869,8</a:t>
            </a:r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3071810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5750,9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</a:t>
            </a:r>
            <a:r>
              <a:rPr lang="ru-RU" sz="2000" b="1" dirty="0" smtClean="0">
                <a:solidFill>
                  <a:schemeClr val="bg1"/>
                </a:solidFill>
              </a:rPr>
              <a:t>2020 </a:t>
            </a:r>
            <a:r>
              <a:rPr lang="ru-RU" sz="2000" b="1" dirty="0" smtClean="0">
                <a:solidFill>
                  <a:schemeClr val="bg1"/>
                </a:solidFill>
              </a:rPr>
              <a:t>год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20904438"/>
              </p:ext>
            </p:extLst>
          </p:nvPr>
        </p:nvGraphicFramePr>
        <p:xfrm>
          <a:off x="323528" y="1772816"/>
          <a:ext cx="4308550" cy="4037014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2334,3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751,3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1801,4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1670,6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6922,8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05832525"/>
              </p:ext>
            </p:extLst>
          </p:nvPr>
        </p:nvGraphicFramePr>
        <p:xfrm>
          <a:off x="611561" y="1628801"/>
          <a:ext cx="5179758" cy="3569984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1532,8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1670,6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269,4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муниципальной службы»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«Комплексное развитие сельской территории Пореченского сельсовета Суджанского района»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785,3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2020 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9058" y="3357562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30230,54</a:t>
            </a:r>
            <a:endParaRPr lang="ru-RU" dirty="0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2477</TotalTime>
  <Words>311</Words>
  <Application>Microsoft Office PowerPoint</Application>
  <PresentationFormat>Экран (4:3)</PresentationFormat>
  <Paragraphs>88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2020 год»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 2020 год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 2020 год,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383</cp:revision>
  <cp:lastPrinted>2013-11-15T06:31:56Z</cp:lastPrinted>
  <dcterms:created xsi:type="dcterms:W3CDTF">2013-05-13T09:45:35Z</dcterms:created>
  <dcterms:modified xsi:type="dcterms:W3CDTF">2021-06-07T07:33:54Z</dcterms:modified>
</cp:coreProperties>
</file>