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25" r:id="rId3"/>
    <p:sldMasterId id="2147483816" r:id="rId4"/>
    <p:sldMasterId id="2147483829" r:id="rId5"/>
    <p:sldMasterId id="2147483867" r:id="rId6"/>
    <p:sldMasterId id="2147483879" r:id="rId7"/>
  </p:sldMasterIdLst>
  <p:notesMasterIdLst>
    <p:notesMasterId r:id="rId15"/>
  </p:notesMasterIdLst>
  <p:sldIdLst>
    <p:sldId id="280" r:id="rId8"/>
    <p:sldId id="257" r:id="rId9"/>
    <p:sldId id="258" r:id="rId10"/>
    <p:sldId id="273" r:id="rId11"/>
    <p:sldId id="292" r:id="rId12"/>
    <p:sldId id="288" r:id="rId13"/>
    <p:sldId id="293" r:id="rId14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1536" y="-8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341416405189604"/>
          <c:y val="0.1096999420151628"/>
          <c:w val="0.73277275467416381"/>
          <c:h val="0.6779984509371901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5458.6</c:v>
                </c:pt>
                <c:pt idx="1">
                  <c:v>5750.9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4764416"/>
        <c:axId val="174765952"/>
      </c:barChart>
      <c:catAx>
        <c:axId val="174764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747659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74765952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74764416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501029" y="587037"/>
        <a:ext cx="2276167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751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13.02.2020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13.02.2020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13.02.2020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13.02.2020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13.02.2020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 2019 год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2019 год»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59926612"/>
              </p:ext>
            </p:extLst>
          </p:nvPr>
        </p:nvGraphicFramePr>
        <p:xfrm>
          <a:off x="595313" y="2349500"/>
          <a:ext cx="5427662" cy="344709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2019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5529,1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3616,9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1912,2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5680,8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016452722"/>
              </p:ext>
            </p:extLst>
          </p:nvPr>
        </p:nvGraphicFramePr>
        <p:xfrm>
          <a:off x="14287" y="22066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21063" y="2564904"/>
            <a:ext cx="1296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5750,9</a:t>
            </a: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3071810"/>
            <a:ext cx="1223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5458,6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 за 2019 год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 2019 год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904438"/>
              </p:ext>
            </p:extLst>
          </p:nvPr>
        </p:nvGraphicFramePr>
        <p:xfrm>
          <a:off x="323528" y="1772816"/>
          <a:ext cx="4308550" cy="4037014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2141,7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«Обеспечение пожарной безопасности»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экономика»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644,0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2344,8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218,4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5429,7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 за 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2019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832525"/>
              </p:ext>
            </p:extLst>
          </p:nvPr>
        </p:nvGraphicFramePr>
        <p:xfrm>
          <a:off x="611561" y="1628801"/>
          <a:ext cx="5179758" cy="2759178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«Управление муниципальным имуществом и земельными ресурсами»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62,7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647,0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2344,8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218,4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29" name="Скругленный прямоугольник 4"/>
          <p:cNvSpPr/>
          <p:nvPr/>
        </p:nvSpPr>
        <p:spPr bwMode="auto">
          <a:xfrm>
            <a:off x="7354888" y="2005013"/>
            <a:ext cx="1216025" cy="5445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06680" tIns="106680" rIns="106680" bIns="106680" spcCol="1270" anchor="ctr"/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100" b="1" i="1" dirty="0">
                <a:solidFill>
                  <a:prstClr val="white"/>
                </a:solidFill>
              </a:rPr>
              <a:t>Средняя </a:t>
            </a:r>
            <a:r>
              <a:rPr lang="ru-RU" sz="1100" b="1" i="1" dirty="0" err="1" smtClean="0">
                <a:solidFill>
                  <a:prstClr val="white"/>
                </a:solidFill>
              </a:rPr>
              <a:t>арплата</a:t>
            </a:r>
            <a:r>
              <a:rPr lang="ru-RU" sz="1100" b="1" i="1" dirty="0" smtClean="0">
                <a:solidFill>
                  <a:prstClr val="white"/>
                </a:solidFill>
              </a:rPr>
              <a:t> </a:t>
            </a:r>
            <a:r>
              <a:rPr lang="ru-RU" sz="1100" b="1" i="1" dirty="0">
                <a:solidFill>
                  <a:prstClr val="white"/>
                </a:solidFill>
              </a:rPr>
              <a:t>(рублей)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461665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2019 год</a:t>
            </a:r>
            <a:endParaRPr lang="ru-RU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9058" y="3357562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27497,69</a:t>
            </a:r>
            <a:endParaRPr lang="ru-RU" dirty="0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2458</TotalTime>
  <Words>290</Words>
  <Application>Microsoft Office PowerPoint</Application>
  <PresentationFormat>Экран (4:3)</PresentationFormat>
  <Paragraphs>84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Тема Office</vt:lpstr>
      <vt:lpstr>1_Городская</vt:lpstr>
      <vt:lpstr>5_Городская</vt:lpstr>
      <vt:lpstr>12_Городская</vt:lpstr>
      <vt:lpstr>13_Городская</vt:lpstr>
      <vt:lpstr>Трек</vt:lpstr>
      <vt:lpstr>Изящная</vt:lpstr>
      <vt:lpstr>Презентация PowerPoint</vt:lpstr>
      <vt:lpstr>Основные параметры решения  «О бюджете муниципального образования «Пореченский сельсовет» Суджанского района Курской области за 2019 год»</vt:lpstr>
      <vt:lpstr>Презентация PowerPoint</vt:lpstr>
      <vt:lpstr>                  Расходы бюджета муниципального образования  «Пореченский сельсовет» Суджанского района Курской области по разделам  за  2019 год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 за  2019 год, тыс.рублей</vt:lpstr>
      <vt:lpstr>Реализация указов Президента Российской Федерации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User</cp:lastModifiedBy>
  <cp:revision>378</cp:revision>
  <cp:lastPrinted>2013-11-15T06:31:56Z</cp:lastPrinted>
  <dcterms:created xsi:type="dcterms:W3CDTF">2013-05-13T09:45:35Z</dcterms:created>
  <dcterms:modified xsi:type="dcterms:W3CDTF">2020-02-13T15:08:50Z</dcterms:modified>
</cp:coreProperties>
</file>