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725" r:id="rId3"/>
    <p:sldMasterId id="2147483816" r:id="rId4"/>
    <p:sldMasterId id="2147483829" r:id="rId5"/>
    <p:sldMasterId id="2147483867" r:id="rId6"/>
    <p:sldMasterId id="2147483879" r:id="rId7"/>
  </p:sldMasterIdLst>
  <p:notesMasterIdLst>
    <p:notesMasterId r:id="rId15"/>
  </p:notesMasterIdLst>
  <p:sldIdLst>
    <p:sldId id="280" r:id="rId8"/>
    <p:sldId id="257" r:id="rId9"/>
    <p:sldId id="258" r:id="rId10"/>
    <p:sldId id="273" r:id="rId11"/>
    <p:sldId id="292" r:id="rId12"/>
    <p:sldId id="288" r:id="rId13"/>
    <p:sldId id="293" r:id="rId14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6A8EB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976" autoAdjust="0"/>
    <p:restoredTop sz="94676" autoAdjust="0"/>
  </p:normalViewPr>
  <p:slideViewPr>
    <p:cSldViewPr>
      <p:cViewPr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6341416405189604"/>
          <c:y val="0.1096999420151628"/>
          <c:w val="0.73277275467416381"/>
          <c:h val="0.67799845093719013"/>
        </c:manualLayout>
      </c:layout>
      <c:bar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Бюджет Боковского сельского поселения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3981.3</c:v>
                </c:pt>
                <c:pt idx="1">
                  <c:v>5458.6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overlap val="100"/>
        <c:axId val="53421184"/>
        <c:axId val="53422720"/>
      </c:barChart>
      <c:catAx>
        <c:axId val="53421184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53422720"/>
        <c:crosses val="autoZero"/>
        <c:auto val="1"/>
        <c:lblAlgn val="ctr"/>
        <c:lblOffset val="100"/>
        <c:tickLblSkip val="1"/>
        <c:tickMarkSkip val="1"/>
      </c:catAx>
      <c:valAx>
        <c:axId val="53422720"/>
        <c:scaling>
          <c:orientation val="minMax"/>
        </c:scaling>
        <c:axPos val="l"/>
        <c:numFmt formatCode="#,##0" sourceLinked="0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53421184"/>
        <c:crosses val="autoZero"/>
        <c:crossBetween val="between"/>
      </c:valAx>
      <c:spPr>
        <a:noFill/>
        <a:ln w="253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96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261851" custScaleY="165315" custLinFactNeighborX="80198" custLinFactNeighborY="4768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ScaleX="92694" custScaleY="6800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C2D314-791F-461F-BC72-FFCCE2554BC3}">
      <dsp:nvSpPr>
        <dsp:cNvPr id="0" name=""/>
        <dsp:cNvSpPr/>
      </dsp:nvSpPr>
      <dsp:spPr>
        <a:xfrm rot="10800000">
          <a:off x="1269575" y="587037"/>
          <a:ext cx="2507621" cy="925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3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Работники учреждений культуры</a:t>
          </a:r>
          <a:endParaRPr lang="ru-RU" sz="1600" b="1" kern="1200" dirty="0"/>
        </a:p>
      </dsp:txBody>
      <dsp:txXfrm rot="10800000">
        <a:off x="1269575" y="587037"/>
        <a:ext cx="2507621" cy="925815"/>
      </dsp:txXfrm>
    </dsp:sp>
    <dsp:sp modelId="{FD6EA99A-9C4C-49E8-9EC6-C2CB263A9E55}">
      <dsp:nvSpPr>
        <dsp:cNvPr id="0" name=""/>
        <dsp:cNvSpPr/>
      </dsp:nvSpPr>
      <dsp:spPr>
        <a:xfrm>
          <a:off x="503040" y="1565705"/>
          <a:ext cx="3565032" cy="22507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46DE17-854A-4EA1-BCDE-CE0DA248B7B5}">
      <dsp:nvSpPr>
        <dsp:cNvPr id="0" name=""/>
        <dsp:cNvSpPr/>
      </dsp:nvSpPr>
      <dsp:spPr>
        <a:xfrm>
          <a:off x="374416" y="0"/>
          <a:ext cx="4243383" cy="167424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3387B1-A8BE-42A5-8287-6ED88BA419A0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2EF599-AAFE-40CE-9669-B8E3AB41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A3AF78-15B8-4BE7-9D74-5245EF954F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318C-2CAF-45E9-B061-2B3099425549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AEE1-BB01-4356-9102-F1E62F636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561E-65A2-4892-9A1C-7E83D0AD7171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EA6ED-EC64-4BED-B4FB-A11D27A0C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41E5A-97AC-43DF-BB2D-E077C5AF83A1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DBE44-DA6F-4308-91F8-60BDB6DAC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DAD7274-DA7D-4F2D-823A-D9F7300E6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CC3920-C377-46E6-915C-882F0E064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086911-6C90-4F9B-B9A2-C56C1ABB5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1C4D5B-ADFD-4D5C-B58B-F3CF41A057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B528BE0-0CD4-47AB-AB82-425B8669D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6E48D23-7FA8-4A1A-BF8B-5432439FC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1B6AA-B544-47F4-912F-A47547D6B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8C73FC-EE95-418C-9FA6-B160BEBD9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74BAE-1A97-48EE-A0D4-DE9FDF04EC11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4476C-3FB4-4FBE-AFE5-D45041064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8F8584-2BFA-4C0A-8855-1856F6AC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3B61E5-FB84-486F-BE60-E96686F83F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C7EEE5-F83F-4A90-AA1F-A3B4993EA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3EE1DCB-ECCE-4F57-8788-F58A628BEC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282873-A415-4A61-9233-B0C79288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7E8665-BEF5-4515-BCA6-928EE03AE0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4D8B44-3FB5-4C07-BAE9-A317B8F0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EEAB66-046F-4912-A760-87B2EAEF4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9D0FA9-2D3B-43DD-AFF3-084AC6EA6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69A65D-28F7-4ACC-8AD1-DA412AB79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C346B-5028-4067-8CF3-BBDAB3589EC1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6B69-43C2-4C08-AADB-6FD17F956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1C77B0-47C7-41D8-BB90-3F6A33875D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D78201-13E0-444A-9FDD-E7B1796B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C839A2-143F-4D41-BEBB-949BC9AC8B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2F5915-C2BA-44EC-9EDF-AF2273BF49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842856-0102-4A18-B5BC-08E3A838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FF4D8F1-72F8-4D2A-AEA5-7C414A8848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C136D48-E5CE-464A-A07E-C489C13E0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7272931-D010-4E33-9F6C-CF8B64585D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412006-9CCB-4F36-9084-A85B61BB79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DB7B6D-6C47-4843-80BC-4AB8DDCAA8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61CB-8408-404B-8095-11E708E31C7D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CA885-C74F-4B1B-8017-A08849A97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5160122-C104-42E5-8E74-1A1C71E8A8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63A133-756D-4495-A0FA-C29918ED32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5B5107-3FF1-42B5-9EF5-BAD9FE8EF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6D60540-BA82-4EE2-BCA0-5000D9A7BD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1A9680-D81E-49E5-B96A-CBBCDDAB0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7ECC39-5000-4470-888D-97BF0677E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260ACB-AF93-43C0-B86C-A164D6BAD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41370-9B8F-4CA1-B931-3CA0A9243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7B60A7-F11A-42ED-90A7-11600011FB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18B697-E623-4004-B0F8-D544A1AC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9881B-545C-4F0C-B49D-B42888CB329D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35101-DB24-47F4-AD18-F2D3A07A6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C2CAA3-2389-4820-813E-FC4924679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A733EB-A020-4DCB-B1E3-4DE6D983F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C381C1-F5AD-4E06-8AA2-310E91BAF6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51F181-3B35-4B55-8338-1F6F7469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DC5B81-353E-4DB7-9AD1-255916F05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8FBC76-FF13-43FE-8DAB-693F66FCF1CA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2C153D5-1403-40FF-86A3-A5B5527A0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E53983C-DE3B-42F9-BD8D-A8DBDE59BA2A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C812FBE-C918-4899-B0EA-28782435B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2BF08A-9781-4C67-B47E-7E30C45CAD6F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0BB777C-0D2D-412C-B766-7530181E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F32DFB7-AD19-4BE0-A086-354C09C3A3AD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A5B9C2B-50A8-41FD-8463-DAAFAF66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8E7ABE4-C981-4CFC-A7E3-5D1379DB2C7C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D6E8953-D821-4146-A7D3-E85EE6B9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84D5B-1CBA-4096-B64D-4C5292016DF3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0543E-02DA-4E69-9A96-2F90781DD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11EE780-5802-4E61-B737-89269A62EC44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04AB644-7D76-4D23-8B48-C4937F96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C27A0CD-2B3E-420B-B2DC-72902622C2CC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94BFEEF-DCEB-449F-974D-5CBCACA0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FE0F49B-89A8-400A-910B-127340810B8F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C2B46C4-2FE1-4DCF-9281-2B3AC16E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EF69AB67-8A33-4D6C-B6E7-060DB4C5FE80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1B83BF5-A8AC-48C1-A5D2-08A0C5AF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E0B97B1-E600-4EB8-B9F6-117AD7EF11CB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8B594BF-F432-4449-A987-000146E1E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4A8DCDC-971D-422E-B7C2-6A7B7BA676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3EB194-7ECB-4FC8-A63F-F7D2B87495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CAEF19-D58B-4F2C-894D-7CEBB9C6D4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0DB95A-BB4B-4188-9945-B3DB0254EB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57763E-CCB1-4939-9405-A6A1EE9E8F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95FF-5EA6-41D5-80CB-265FB08BCED9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4A688-4495-4AC9-8548-4B7736771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580E65-24BD-490F-A4C9-96603DC338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E28810-81A2-4BCA-BD62-DFD175E7FA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11.04.2019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D9B3215-1F47-491C-AD98-A1E71E95A2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1D10-7DD5-4D6C-942E-E82AB5AB897C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BDD5-2875-45CE-986E-36513D90E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3DF36-CBD3-42EF-9AD1-F55D7F7D2754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CDAC-3901-4393-8A12-3165570DA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B74E0-3903-49E5-8A9A-5B41FB46A259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5849CA-D3CD-4081-A910-03E3722AF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3" r:id="rId2"/>
    <p:sldLayoutId id="2147483982" r:id="rId3"/>
    <p:sldLayoutId id="2147483981" r:id="rId4"/>
    <p:sldLayoutId id="2147483980" r:id="rId5"/>
    <p:sldLayoutId id="2147483979" r:id="rId6"/>
    <p:sldLayoutId id="2147483978" r:id="rId7"/>
    <p:sldLayoutId id="2147483977" r:id="rId8"/>
    <p:sldLayoutId id="2147483976" r:id="rId9"/>
    <p:sldLayoutId id="2147483975" r:id="rId10"/>
    <p:sldLayoutId id="21474839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11.04.2019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088C3C4-CCCD-4C43-8A48-96CF2CB63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9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99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11.04.2019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C07C96-27A8-4B7C-949F-961CE192C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575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65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11.04.2019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E457C6-10A9-4627-9783-8409B493A6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8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98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11.04.2019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B018DC-2CB1-44DA-8A5D-AC51EFD2E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31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48DD68-D14C-4D52-B1CB-6A6A8B1A2CBC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C3FE6-F776-48D9-8EFC-0A73614A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0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5478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68C104D-2A47-41BD-AC84-82399DD49AF4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FB11BDD-41BB-469D-992C-457186606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143375"/>
            <a:ext cx="8713788" cy="230822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 муниципального образования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«Пореченский сельсовет»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Суджанского района Курской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за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2018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</a:p>
        </p:txBody>
      </p:sp>
      <p:sp>
        <p:nvSpPr>
          <p:cNvPr id="118787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smtClean="0"/>
              <a:t>ПОРЕЧЕНСКОГО СЕЛЬСОВЕТА</a:t>
            </a:r>
          </a:p>
          <a:p>
            <a:pPr algn="ctr"/>
            <a:r>
              <a:rPr lang="ru-RU" dirty="0" smtClean="0"/>
              <a:t>СУДЖАНСКОГО РАЙОНА КУРСКОЙ ОБЛАСТИ</a:t>
            </a:r>
            <a:endParaRPr lang="ru-RU" dirty="0"/>
          </a:p>
        </p:txBody>
      </p:sp>
      <p:pic>
        <p:nvPicPr>
          <p:cNvPr id="239618" name="Picture 2" descr="https://encrypted-tbn3.gstatic.com/images?q=tbn:ANd9GcRMXGwdyMC4-rBeXG_qwXITmuEYvv3QWJYLjkAbvH0qs86OMM4AAno3xIy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4536504" cy="24867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муниципального образования «Пореченский сельсовет» Суджанского района Курской области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2018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год»</a:t>
            </a:r>
          </a:p>
        </p:txBody>
      </p:sp>
      <p:graphicFrame>
        <p:nvGraphicFramePr>
          <p:cNvPr id="121910" name="Group 54"/>
          <p:cNvGraphicFramePr>
            <a:graphicFrameLocks noGrp="1"/>
          </p:cNvGraphicFramePr>
          <p:nvPr>
            <p:ph idx="4294967295"/>
          </p:nvPr>
        </p:nvGraphicFramePr>
        <p:xfrm>
          <a:off x="595313" y="2349500"/>
          <a:ext cx="5427662" cy="3447099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2018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5458,6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3072,6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2386,0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5359,7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06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Адиинистрация</a:t>
            </a: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6040A1-0FDA-4A26-8CF8-11AEE39F5D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4287" y="2206625"/>
          <a:ext cx="9090026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85A60-0CC7-4A20-AFDB-DADBB742C72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421063" y="2564904"/>
            <a:ext cx="12969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5458,6</a:t>
            </a:r>
            <a:endParaRPr lang="ru-RU" b="1" dirty="0" smtClean="0">
              <a:solidFill>
                <a:srgbClr val="000000"/>
              </a:solidFill>
            </a:endParaRP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863725" y="3071810"/>
            <a:ext cx="12239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3981,3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Пореченского сельсовета Суджанского района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2891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муниципального образования «Пореченский сельсовет»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Суджанского района Курской области за 2017 год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«Пореченский сельсовет» Суджанского района Курской области по разделам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 </a:t>
            </a: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2018 </a:t>
            </a: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498B3-0952-4F22-816A-82344AA64F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  <p:graphicFrame>
        <p:nvGraphicFramePr>
          <p:cNvPr id="128093" name="Group 93"/>
          <p:cNvGraphicFramePr>
            <a:graphicFrameLocks noGrp="1"/>
          </p:cNvGraphicFramePr>
          <p:nvPr/>
        </p:nvGraphicFramePr>
        <p:xfrm>
          <a:off x="323528" y="1772816"/>
          <a:ext cx="4308550" cy="4037014"/>
        </p:xfrm>
        <a:graphic>
          <a:graphicData uri="http://schemas.openxmlformats.org/drawingml/2006/table">
            <a:tbl>
              <a:tblPr/>
              <a:tblGrid>
                <a:gridCol w="3433837"/>
                <a:gridCol w="874713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Наименование  расходов  Пореченского сельсовета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2018г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2182,9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78,7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«Обеспечение пожарной безопасности»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17,3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экономика»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36,3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738,8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«Физическая культура и спорт»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2143,0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«Социальная политика»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157,7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5359,7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3714" name="Picture 2" descr="http://evrovektor.com/images/1/b/1b5b8b412d3a1359661f486d35bb9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556792"/>
            <a:ext cx="2232248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4705"/>
            <a:ext cx="9144000" cy="79104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«Пореченский сельсовет»Суджанского района Курской области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 за 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2018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3539C-14AA-449F-B9D4-73D8D235BC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  <p:graphicFrame>
        <p:nvGraphicFramePr>
          <p:cNvPr id="129190" name="Group 166"/>
          <p:cNvGraphicFramePr>
            <a:graphicFrameLocks noGrp="1"/>
          </p:cNvGraphicFramePr>
          <p:nvPr/>
        </p:nvGraphicFramePr>
        <p:xfrm>
          <a:off x="611561" y="1628801"/>
          <a:ext cx="5179758" cy="3442704"/>
        </p:xfrm>
        <a:graphic>
          <a:graphicData uri="http://schemas.openxmlformats.org/drawingml/2006/table">
            <a:tbl>
              <a:tblPr/>
              <a:tblGrid>
                <a:gridCol w="3960439"/>
                <a:gridCol w="1219319"/>
              </a:tblGrid>
              <a:tr h="482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 Пореченского сельсовета Суджанского района Курской области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3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эффективности работы с молодёжью, организация отдыха и оздоровления детей, молодежи, развитие физической культуры и спорта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Муниципальная программ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программа «Управление муниципальным имуществом и земельными ресурсами»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211,9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«Обеспечение доступным комфортным жильем и коммунальными услугами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786,3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культуры»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2143,0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«Социальная поддержка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157,7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192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</p:spPr>
      </p:pic>
      <p:pic>
        <p:nvPicPr>
          <p:cNvPr id="135170" name="Picture 2" descr="Картинки по запросу бухгалтерские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229200"/>
            <a:ext cx="3456384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70563" y="1301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 Суджанского района Курской области</a:t>
            </a:r>
            <a:endParaRPr lang="ru-RU" sz="900" b="1" dirty="0">
              <a:solidFill>
                <a:srgbClr val="5A2C6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1A1F9-BE4C-4E3D-9578-05F08F4EAA4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0" y="2204864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6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29" name="Скругленный прямоугольник 4"/>
          <p:cNvSpPr/>
          <p:nvPr/>
        </p:nvSpPr>
        <p:spPr bwMode="auto">
          <a:xfrm>
            <a:off x="7354888" y="2005013"/>
            <a:ext cx="1216025" cy="54451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06680" tIns="106680" rIns="106680" bIns="106680" spcCol="1270" anchor="ctr"/>
          <a:lstStyle/>
          <a:p>
            <a:pPr algn="ctr" defTabSz="12446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100" b="1" i="1" dirty="0">
                <a:solidFill>
                  <a:prstClr val="white"/>
                </a:solidFill>
              </a:rPr>
              <a:t>Средняя </a:t>
            </a:r>
            <a:r>
              <a:rPr lang="ru-RU" sz="1100" b="1" i="1" dirty="0" err="1" smtClean="0">
                <a:solidFill>
                  <a:prstClr val="white"/>
                </a:solidFill>
              </a:rPr>
              <a:t>арплата</a:t>
            </a:r>
            <a:r>
              <a:rPr lang="ru-RU" sz="1100" b="1" i="1" dirty="0" smtClean="0">
                <a:solidFill>
                  <a:prstClr val="white"/>
                </a:solidFill>
              </a:rPr>
              <a:t> </a:t>
            </a:r>
            <a:r>
              <a:rPr lang="ru-RU" sz="1100" b="1" i="1" dirty="0">
                <a:solidFill>
                  <a:prstClr val="white"/>
                </a:solidFill>
              </a:rPr>
              <a:t>(рублей)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461665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200" dirty="0" smtClean="0">
              <a:solidFill>
                <a:schemeClr val="bg1"/>
              </a:solidFill>
              <a:latin typeface="Trebuchet MS" pitchFamily="34" charset="0"/>
            </a:endParaRPr>
          </a:p>
          <a:p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2018 </a:t>
            </a:r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год</a:t>
            </a:r>
            <a:endParaRPr lang="ru-RU" sz="1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929058" y="3357562"/>
            <a:ext cx="1224136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26945,36</a:t>
            </a:r>
            <a:endParaRPr lang="ru-RU" dirty="0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E5C52-C410-45F0-A7F8-DEC0A8CE9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  <p:pic>
        <p:nvPicPr>
          <p:cNvPr id="135172" name="Picture 2" descr="K:\ГО и ЧС\Диск И\ВАСЁК\Новая папка\фото благоустройство\Плотины Земцовского сельского поселения\Пономаревка\P618006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404664"/>
            <a:ext cx="9143999" cy="645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TextBox 1"/>
          <p:cNvSpPr txBox="1">
            <a:spLocks noChangeArrowheads="1"/>
          </p:cNvSpPr>
          <p:nvPr/>
        </p:nvSpPr>
        <p:spPr bwMode="auto">
          <a:xfrm>
            <a:off x="4572000" y="4724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2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2395</TotalTime>
  <Words>312</Words>
  <Application>Microsoft Office PowerPoint</Application>
  <PresentationFormat>Экран (4:3)</PresentationFormat>
  <Paragraphs>86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Тема Office</vt:lpstr>
      <vt:lpstr>1_Городская</vt:lpstr>
      <vt:lpstr>5_Городская</vt:lpstr>
      <vt:lpstr>12_Городская</vt:lpstr>
      <vt:lpstr>13_Городская</vt:lpstr>
      <vt:lpstr>Трек</vt:lpstr>
      <vt:lpstr>Изящная</vt:lpstr>
      <vt:lpstr>Слайд 1</vt:lpstr>
      <vt:lpstr>Основные параметры решения  «О бюджете муниципального образования «Пореченский сельсовет» Суджанского района Курской области за 2018 год»</vt:lpstr>
      <vt:lpstr>Слайд 3</vt:lpstr>
      <vt:lpstr>                  Расходы бюджета муниципального образования  «Пореченский сельсовет» Суджанского района Курской области по разделам  за  2018 год</vt:lpstr>
      <vt:lpstr>                  Расходы бюджета муниципального образования «Пореченский сельсовет»Суджанского района Курской области                   в рамках программ  за  2018 год, тыс.рублей</vt:lpstr>
      <vt:lpstr>Реализация указов Президента Российской Федерации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Финансовый отдел администрации Верхнедонского района</dc:title>
  <dc:creator>Александр Никонов</dc:creator>
  <cp:lastModifiedBy>Друг</cp:lastModifiedBy>
  <cp:revision>373</cp:revision>
  <cp:lastPrinted>2013-11-15T06:31:56Z</cp:lastPrinted>
  <dcterms:created xsi:type="dcterms:W3CDTF">2013-05-13T09:45:35Z</dcterms:created>
  <dcterms:modified xsi:type="dcterms:W3CDTF">2019-04-11T07:26:01Z</dcterms:modified>
</cp:coreProperties>
</file>