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341416405189599"/>
          <c:y val="0.10969994201516278"/>
          <c:w val="0.73277275467416358"/>
          <c:h val="0.67799845093718991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2"/>
                <c:pt idx="0">
                  <c:v>2016г.</c:v>
                </c:pt>
                <c:pt idx="1">
                  <c:v> 2017г.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3213.2</c:v>
                </c:pt>
                <c:pt idx="1">
                  <c:v>3981.3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2"/>
                <c:pt idx="0">
                  <c:v>2016г.</c:v>
                </c:pt>
                <c:pt idx="1">
                  <c:v> 2017г.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67256704"/>
        <c:axId val="67258240"/>
      </c:barChart>
      <c:catAx>
        <c:axId val="6725670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7258240"/>
        <c:crosses val="autoZero"/>
        <c:auto val="1"/>
        <c:lblAlgn val="ctr"/>
        <c:lblOffset val="100"/>
        <c:tickLblSkip val="1"/>
        <c:tickMarkSkip val="1"/>
      </c:catAx>
      <c:valAx>
        <c:axId val="6725824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725670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15.01.2018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15.01.2018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15.01.2018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15.01.2018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15.01.2018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2017 год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2017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год»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2017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3773,8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2211,3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1562,5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3981,3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2564904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3981,3</a:t>
            </a: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3071810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3213,2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2017 год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 2017 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4308550" cy="3678239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2017г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1866,9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1602,7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3981,3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 2017 год,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3442704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«Охрана окружающей среды»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1602,7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2017 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9058" y="3357562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21788,74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305</Words>
  <Application>Microsoft Office PowerPoint</Application>
  <PresentationFormat>Экран (4:3)</PresentationFormat>
  <Paragraphs>84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2017 год»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 2017 год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 2017 год,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raifin</cp:lastModifiedBy>
  <cp:revision>370</cp:revision>
  <cp:lastPrinted>2013-11-15T06:31:56Z</cp:lastPrinted>
  <dcterms:created xsi:type="dcterms:W3CDTF">2013-05-13T09:45:35Z</dcterms:created>
  <dcterms:modified xsi:type="dcterms:W3CDTF">2018-01-15T09:07:48Z</dcterms:modified>
</cp:coreProperties>
</file>