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4"/>
  </p:notesMasterIdLst>
  <p:sldIdLst>
    <p:sldId id="280" r:id="rId8"/>
    <p:sldId id="257" r:id="rId9"/>
    <p:sldId id="273" r:id="rId10"/>
    <p:sldId id="292" r:id="rId11"/>
    <p:sldId id="288" r:id="rId12"/>
    <p:sldId id="293" r:id="rId13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2034" y="-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10.04.2017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10.04.2017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10.04.2017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10.04.2017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Исполнение бюджета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2016 год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2016 год»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971600" y="2356167"/>
          <a:ext cx="5976664" cy="4011614"/>
        </p:xfrm>
        <a:graphic>
          <a:graphicData uri="http://schemas.openxmlformats.org/drawingml/2006/table">
            <a:tbl>
              <a:tblPr/>
              <a:tblGrid>
                <a:gridCol w="4552751"/>
                <a:gridCol w="1423913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3213,2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1859,3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1354,0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3476,9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263,7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263,7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в 2016 году,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5400600" cy="3967164"/>
        </p:xfrm>
        <a:graphic>
          <a:graphicData uri="http://schemas.openxmlformats.org/drawingml/2006/table">
            <a:tbl>
              <a:tblPr/>
              <a:tblGrid>
                <a:gridCol w="3816424"/>
                <a:gridCol w="1584176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2095,2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58,6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1203,8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3476,9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2016 году,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2807291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1203,8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47,6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6" name="Скругленный прямоугольник 4"/>
          <p:cNvSpPr/>
          <p:nvPr/>
        </p:nvSpPr>
        <p:spPr bwMode="auto">
          <a:xfrm>
            <a:off x="5724128" y="2060848"/>
            <a:ext cx="1216025" cy="5461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100" b="1" i="1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2016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18678,73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283</Words>
  <Application>Microsoft Office PowerPoint</Application>
  <PresentationFormat>Экран (4:3)</PresentationFormat>
  <Paragraphs>77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2016 год»</vt:lpstr>
      <vt:lpstr>                  Расходы бюджета муниципального образования  «Пореченский сельсовет» Суджанского района Курской области по разделам в 2016 году, тыс.рублей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в 2016 году, тыс.рублей</vt:lpstr>
      <vt:lpstr>Реализация указов Президента Российской Федерации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349</cp:revision>
  <cp:lastPrinted>2013-11-15T06:31:56Z</cp:lastPrinted>
  <dcterms:created xsi:type="dcterms:W3CDTF">2013-05-13T09:45:35Z</dcterms:created>
  <dcterms:modified xsi:type="dcterms:W3CDTF">2017-04-10T13:29:39Z</dcterms:modified>
</cp:coreProperties>
</file>