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0" r:id="rId4"/>
    <p:sldId id="261" r:id="rId5"/>
    <p:sldId id="262" r:id="rId6"/>
    <p:sldId id="263" r:id="rId7"/>
    <p:sldId id="265" r:id="rId8"/>
    <p:sldId id="26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77153-D542-4D79-8D92-C15A8BF69CB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A9187-3E62-47E6-BD19-BC6B2FD203F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475AC-D3DE-4CB1-BBF6-446421F22AD5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1ABA5-C768-469B-9688-CE51865188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Бюджет\Благоустройство\23.06.2014\Фото\IMG_20140623_202623_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9905" y="0"/>
            <a:ext cx="9271065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Пореченского сельсовета Суджанского района Курской области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1109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  <a:noFill/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en-US" b="1" u="sng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buogette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–это сумка,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кошелек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план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доходов 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«Пореченский сельсовет»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доступной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понятной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граждан форме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предназначенный для широкого круга населения.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285728"/>
            <a:ext cx="4143404" cy="312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2457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70" y="0"/>
            <a:ext cx="92869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4293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«Пореченский сельсовет» Суджанского района Курской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Доходы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это денежные средства, поступающие в безвозмездном и безвозвратном порядке в соответствии с законодательством РФ в распоряжение органов местного самоуправления для выполнения возложенных на них функций.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формируются доходы бюджета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«Пореченский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сельсвет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»Суджанского района Курской области?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Итак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доходы поселения состоят из трех основных частей: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налоговые доходы;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неналоговые доходы;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поступления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43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1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21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, зачисляемые в бюджет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Пореченского сельсовета в соответствии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с бюджетным законодательством РФ и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законодательством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о налогах и сборах. </a:t>
            </a:r>
          </a:p>
          <a:p>
            <a:pPr algn="just"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 бюджет поселения зачисляются налоговые доходы от следующих местных налогов:</a:t>
            </a: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земельного налога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физических лиц – 100%;</a:t>
            </a:r>
          </a:p>
          <a:p>
            <a:pPr lvl="0" algn="just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организаций – 100%;</a:t>
            </a:r>
          </a:p>
          <a:p>
            <a:pPr algn="just"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- налога на имущество физических лиц – 100%;</a:t>
            </a: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налога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на доходы физических лиц (НДФЛ) –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%;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налог на совокупный доход (единый сельскохозяйственный налог) –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%;</a:t>
            </a:r>
          </a:p>
          <a:p>
            <a:pPr algn="just"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- государственная пошлина – 100%.</a:t>
            </a:r>
          </a:p>
          <a:p>
            <a:pPr algn="just"/>
            <a:endParaRPr lang="ru-RU" sz="1800" dirty="0"/>
          </a:p>
        </p:txBody>
      </p:sp>
    </p:spTree>
    <p:custDataLst>
      <p:tags r:id="rId1"/>
    </p:custDataLst>
  </p:cSld>
  <p:clrMapOvr>
    <a:masterClrMapping/>
  </p:clrMapOvr>
  <p:transition advTm="65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2.Неналоговые доходы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это доходы, зачисляемые в бюджет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Пореченского сельсовета в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соответствии с законодательством РФ, законами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Курской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Неналоговые доходы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Пореченского сельсовета 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формируются за счет:</a:t>
            </a:r>
          </a:p>
          <a:p>
            <a:pPr algn="just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доходов в виде арендной платы от использования имущества, находящегося в муниципальной собственности –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%;</a:t>
            </a:r>
          </a:p>
          <a:p>
            <a:pPr algn="just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доходов от продажи муниципального имущества – 100%;</a:t>
            </a:r>
          </a:p>
          <a:p>
            <a:pPr algn="just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доходов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от платных услуг, оказываемых муниципальными казенными учреждениями – 100%;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5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3.Безвозмездные </a:t>
            </a:r>
            <a:r>
              <a:rPr lang="ru-RU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поступления</a:t>
            </a:r>
            <a:endParaRPr lang="ru-RU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безвозмездным поступлениям относятся поступления в виде финансовой помощи из Федерального или областного бюджетов на безвозвратной и безвозмездной основе в виде дотаций, субсидий, субвенций и иных межбюджетных трансфертов.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685391"/>
            <a:ext cx="3114675" cy="1685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194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885828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8686800" cy="6072230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b="1" u="sng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Ошибского</a:t>
            </a: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Расходы бюджета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Пореченского сельсовета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выплачиваемые  из бюджета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ореченский сельсовет»денежные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средства, предназначенные для финансового обеспечения задач и функций местного самоуправления.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6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Структура источников финансирования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В состав источников внутреннего финансирования дефицита бюджета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«Пореченский сельсовет»поселения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включаются:</a:t>
            </a: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-   изменение остатков средств на счетах по учету средств местного бюджета в течение соответствующего финансового года;</a:t>
            </a: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иные источники внутреннего финансирования дефицита бюджета местного поселения.</a:t>
            </a: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Состав иных источников внутреннего финансирования дефицита бюджета поселения определен в соответствии с Бюджетным кодексом Российской Федерации.</a:t>
            </a: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       Остатки средств местного бюджета на начало текущего финансового года в объеме, определяемом решением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Собрания депутатов Пореченского сельсовета ,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могут направляться в текущем финансовом году на покрытие временных кассовых разрывов.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392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Бюджет\Благоустройство\23.06.2014\Фото\IMG_20140617_20142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86082" y="0"/>
            <a:ext cx="923008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СПАСИБО ЗА ВНИМАНИЕ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advTm="112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4.4|15.8|8.6|3.5|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420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БЮДЖЕТ ДЛЯ ГРАЖДАН Пореченского сельсовета Суджанского района Курской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Compls</cp:lastModifiedBy>
  <cp:revision>52</cp:revision>
  <dcterms:created xsi:type="dcterms:W3CDTF">2015-03-17T04:32:31Z</dcterms:created>
  <dcterms:modified xsi:type="dcterms:W3CDTF">2016-11-29T09:04:13Z</dcterms:modified>
</cp:coreProperties>
</file>